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6" r:id="rId2"/>
    <p:sldId id="257" r:id="rId3"/>
    <p:sldId id="275" r:id="rId4"/>
    <p:sldId id="269" r:id="rId5"/>
    <p:sldId id="260" r:id="rId6"/>
    <p:sldId id="270" r:id="rId7"/>
    <p:sldId id="271" r:id="rId8"/>
    <p:sldId id="272" r:id="rId9"/>
    <p:sldId id="264" r:id="rId10"/>
    <p:sldId id="273" r:id="rId11"/>
    <p:sldId id="266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81" d="100"/>
          <a:sy n="81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18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85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13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97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2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0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1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9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7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2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88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9869-E485-49CB-93E9-FDF06140E759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786454"/>
            <a:ext cx="5688632" cy="87153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Пархоменко Ирина Ивановна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-470996"/>
            <a:ext cx="828092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Снятие психоэмоционального напряжения у детей старшего дошкольного возраста.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"/>
          <a:stretch/>
        </p:blipFill>
        <p:spPr bwMode="auto">
          <a:xfrm>
            <a:off x="5286380" y="3714752"/>
            <a:ext cx="2786082" cy="24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7" name="Rectangle 1"/>
          <p:cNvSpPr>
            <a:spLocks noChangeArrowheads="1"/>
          </p:cNvSpPr>
          <p:nvPr/>
        </p:nvSpPr>
        <p:spPr bwMode="auto">
          <a:xfrm>
            <a:off x="539552" y="476672"/>
            <a:ext cx="81439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относится к профилактической физкультуре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показана детям, которым по ряду причин нельзя заниматься более активными движениями, и они обычно остро переживают это.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использоваться также как физкультурная минутка во время или после напряженной умственной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разработаны академиком  А.А. Микулиным.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66695" y="133328"/>
            <a:ext cx="77153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МУЗЫКАЛЬНО-РИТМИЧЕСКАЯ ГИМНАСТИКА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Издавна музыкально-ритмические движения считаются одним из лучших средств профилактики и устранения психоэмоционального напряжения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-мажорная музыка увеличивает работоспособность мышц, ускоряет выделение пищеварительных соков, ритм дыхания и сердцебиения;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 спокойной музыке дыхание становится глубоким и равномерным;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-походные марши снижают усталость;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-темп же парадных маршей поднимает настроение, бодрит, заряжает энергией.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слушать музыку – это одно, а вот двигаться ей в такт – совсем другое. Не случайно ритмическую гимнастику называют аэробикой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450912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АЭРОБИКА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оптимальном усвоении организмом кислорода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256"/>
            <a:ext cx="2786082" cy="185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7"/>
          <a:stretch/>
        </p:blipFill>
        <p:spPr bwMode="auto">
          <a:xfrm>
            <a:off x="2735288" y="4822115"/>
            <a:ext cx="5765802" cy="16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1" name="Rectangle 1"/>
          <p:cNvSpPr>
            <a:spLocks noChangeArrowheads="1"/>
          </p:cNvSpPr>
          <p:nvPr/>
        </p:nvSpPr>
        <p:spPr bwMode="auto">
          <a:xfrm>
            <a:off x="714348" y="1579151"/>
            <a:ext cx="7643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– один из наиболее ответственных периодов в жизни каждого человека. Именно в этом возрастном периоде закладываются основы здоровья, правильного физического развития, происходит становление двигательных способностей, формируется интерес к физической культуре и спорту, воспитываются личностные, морально-волевые и поведенческие качества.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591" y="33265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43116"/>
            <a:ext cx="4500594" cy="28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660070"/>
            <a:ext cx="76438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снятие психоэмоционального напряжения у детей старшего дошкольного возраста посредством развития и активизации физкультурной деятельности дошкольника.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1538" y="2564904"/>
            <a:ext cx="75724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психоэмоциональное напряжение у детей старшего дошкольного возраста.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0411" y="4221088"/>
            <a:ext cx="736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Предметом исследования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является: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физических упражнений при психоэмоциональном напряжении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0" y="260648"/>
            <a:ext cx="8138865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852936"/>
            <a:ext cx="753530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223095" y="332656"/>
            <a:ext cx="85725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РАЗВИТИЯ ЛИЧНОСТИ РЕБЁНКА В СТАРШЕМ ДОШКОЛЬНОМ ВОЗРАСТЕ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ФАЗЫ РАЗВИТИЯ ЛИЧНОСТИ ДОШКОЛЬНОГО  ПЕРИОДА: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4208" y="2857525"/>
            <a:ext cx="259228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– усвоение детьми норм и способов одобряемого родителями и воспитателями поведения.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2952328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Индивидуализация – стремление каждого ребенка найти в себе нечто, выделяющее его среди других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173506"/>
            <a:ext cx="309634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– согласованность стремления обозначить свою неповторимость и готовности взрослых  обеспечить ему безболезненный переход на новый этап воспитания.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85184"/>
            <a:ext cx="61292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ЛИЧНОСТИ – ЭТО ПРОЦЕСС, ПОДЧИНЕННЫЙ ОПРЕДЕЛЕННЫМ, ВПОЛНЕ ОБЪЕКТИВНЫМ ЗАКОНОМЕРНОСТЯМ.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594" y="234509"/>
            <a:ext cx="851987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РАЗВИТИЕ СТАРШИХ ДОШКОЛЬНИКОВ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старшем дошкольном возрасте  эмоциональный мир ребенка становится богаче и разнообразнее.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старших дошкольников характерно более адекватное проявление эмоций и управление ими.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РЕГУЛИРОВАНИЕ ЭМОЦИЙ - ОДНА ИЗ СТОРОН ДЕТСКОГО ПСИХОСОЦИАЛЬНОГО РАЗВИТИЯ.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Позитивные  взаимоотношения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взрослым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Невнимательное отношение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взрослого к ребенку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Эмоции и чувства формируются и в процессе общения со сверстниками. Потребность в общении со сверстниками развивается на основе совместной деятельности детей в играх, при выполнении трудовых поручений, на занятиях, на прогулке.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2348880"/>
            <a:ext cx="416811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доверительно относится к   нему, легко вступает в контакт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9724" y="3573016"/>
            <a:ext cx="417646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замыкается в себе, становится скованным, неуверенным, готовым расплакаться либо выплеснуть агрессию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2832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ЭМОЦИОНАЛЬНОЙ СФЕРЫ ЗАВИСИТ ОТ ХАРАКТЕРА ОБЩЕНИЯ РЕБЕНКА СО ВЗРОСЛЫМИ И СВЕРСТНИКАМИ.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32173" y="2708920"/>
            <a:ext cx="8563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32173" y="3933056"/>
            <a:ext cx="8563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1"/>
          <p:cNvSpPr>
            <a:spLocks noChangeArrowheads="1"/>
          </p:cNvSpPr>
          <p:nvPr/>
        </p:nvSpPr>
        <p:spPr bwMode="auto">
          <a:xfrm>
            <a:off x="267682" y="116632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СОСТОЯНИЕ И ЕГО ОСНОВНЫЕ ХАРАКТЕРИСТИКИ: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63" y="1268760"/>
            <a:ext cx="54014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проявляется в активном поведении и энергичных действиях,             желании изменить ситуацию оптимистическим отношением к проблемам, уверенностью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860" y="2780928"/>
            <a:ext cx="5400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ТОНУС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обозначает постоянную активность нервных центров, некоторых тканей, органов, обеспечивающих их готовность к 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5428" y="5202744"/>
            <a:ext cx="514806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как психическое состояние, обусловленное ожиданием неблагоприятных для субъекта событий, сопровождаемых ощущением общего дискомфорта, тревоги, иногда страха.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0543" y="4005064"/>
            <a:ext cx="50405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определяют как интегральный ответ организма и личности на экстремальные воздействия или повышенную нагрузку.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251520" y="86436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ПРИЗНАКИ СТРЕССОВОГО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СОСТОЯНИЯ У ДЕТЕЙ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подавленного настроения исследователи отмечают целый ряд признаков, указывающих на то, что ребенок находится в стрессовом состоянии: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Плохой сон.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Усталость ребенка после нагрузки.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Малыш становится обидчив, часто плачет, становится слишком агрессивным.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Рассеянность, забывчивость, отсутствие уверенности в себе, своих силах. Ребенок в таком состоянии чаше ищет одобрения и поддержки у взрослых, «жмется» к ним.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Боязнь  контактов, стремлении к одиночеству.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Ребенок  постоянно жует или сосет что-либо,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- потеря аппетита.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Дрожание рук, качание головой, передергивание плеч, игра с половыми органами, ночное и даже дневное недержание мочи.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Потеря веса, или, напротив, у них наблюдаются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симптомы ожирения.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Расстройства памяти, трудности воображения,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слабая концентрация внимания, потеря интереса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всему.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/>
          <a:stretch/>
        </p:blipFill>
        <p:spPr bwMode="auto">
          <a:xfrm>
            <a:off x="5429256" y="4500570"/>
            <a:ext cx="2728136" cy="185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1"/>
          <p:cNvSpPr>
            <a:spLocks noChangeArrowheads="1"/>
          </p:cNvSpPr>
          <p:nvPr/>
        </p:nvSpPr>
        <p:spPr bwMode="auto">
          <a:xfrm>
            <a:off x="500034" y="332656"/>
            <a:ext cx="8429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СРЕДСТВА ПРОФИЛАКТИКИ И КОРРЕКЦИИ ПСИХОЭМОЦИОНАЛЬНОГО НАПРЯЖЕНИЯ У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Психическое напряжение вызывает мышечный тонус, и, наоборот, мышечное напряжение приводит к эмоциональному всплеску.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Самую высокую физическую нагрузку на физкультурном занятии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испытывают в игре, но какой эмоциональный подъем наблюдаем мы при этом.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Расслабление мышц вызывает снижение эмоционального напряжения и приводит к успокоению, восстановлению учащенного дыхания.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Лучшим средством для снятия нервного напряжения является физическая нагрузка.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Значение правильно организованного сна для гигиены нервной системы ребенка переоценить невозможно. Во время сна восстанавливается физиологическое равновесие в организме.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 следует сбрасывать со счета питание.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НО ДЛЯ ДОСТИЖЕНИЯ ДОЛЖНОГО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РЕЗУЛЬТАТА ДОЛЖНЫ БЫТЬ СОЗДАНЫ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СООТВЕТСТВУЮЩИЕ УСЛОВИЯ!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2807132" cy="187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6372" y="207511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 ИГРЫ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40" y="2924944"/>
            <a:ext cx="3024002" cy="231854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72" y="1207785"/>
            <a:ext cx="2088232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утомления,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вызванного интенсивными интеллектуальными нагрузками.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1207785"/>
            <a:ext cx="204276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профилактике нарушений зрения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осанки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49" y="3356992"/>
            <a:ext cx="266855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требует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специальной площадки или наличия особого оборудования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207785"/>
            <a:ext cx="182335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укрепляют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мышц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2241" y="1207785"/>
            <a:ext cx="193367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вестибулярный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аппарат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284188" y="764704"/>
            <a:ext cx="199166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737084"/>
            <a:ext cx="1728192" cy="387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23275" y="764704"/>
            <a:ext cx="451013" cy="443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 flipH="1">
            <a:off x="3467455" y="764704"/>
            <a:ext cx="456473" cy="443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376379" y="3287165"/>
            <a:ext cx="254264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проводиться как индивидуально, так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5011" y="5487619"/>
            <a:ext cx="291581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проводиться как индивидуально, так и коллективно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1952" y="5517232"/>
            <a:ext cx="315613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повторяться (может быть изредка), чтобы детям было интересно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</TotalTime>
  <Words>771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 ОБРАЗОВАТЕЛЬНОЕ УЧРЕЖДЕНИЕ КРАСНОДАРСКОГО КРАЯ «АНАПСКИЙ КОЛЛЕДЖ СФЕРЫ УСЛУГ»</dc:title>
  <dc:creator>Катя</dc:creator>
  <cp:lastModifiedBy>User</cp:lastModifiedBy>
  <cp:revision>32</cp:revision>
  <dcterms:created xsi:type="dcterms:W3CDTF">2014-03-27T16:22:43Z</dcterms:created>
  <dcterms:modified xsi:type="dcterms:W3CDTF">2015-04-25T19:17:03Z</dcterms:modified>
</cp:coreProperties>
</file>